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4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563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368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751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676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251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156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025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939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015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07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537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BD9B1-FB16-4F04-894C-4E0CBE49CB64}" type="datetimeFigureOut">
              <a:rPr lang="en-IN" smtClean="0"/>
              <a:t>07-08-2022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83844-B24B-4060-AAD9-F8FCB7EEA1C9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70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">
            <a:extLst>
              <a:ext uri="{FF2B5EF4-FFF2-40B4-BE49-F238E27FC236}">
                <a16:creationId xmlns:a16="http://schemas.microsoft.com/office/drawing/2014/main" id="{48688503-829F-4BBE-B1AD-487AB36F0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63" y="0"/>
            <a:ext cx="15985671" cy="12192000"/>
          </a:xfrm>
          <a:prstGeom prst="rect">
            <a:avLst/>
          </a:prstGeom>
        </p:spPr>
      </p:pic>
      <p:pic>
        <p:nvPicPr>
          <p:cNvPr id="2050" name="Picture 6" descr="CC_20200803_012601.png">
            <a:extLst>
              <a:ext uri="{FF2B5EF4-FFF2-40B4-BE49-F238E27FC236}">
                <a16:creationId xmlns:a16="http://schemas.microsoft.com/office/drawing/2014/main" id="{FF5E3309-5B19-4821-8C69-0BBA5EC5E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645" y="925662"/>
            <a:ext cx="1778907" cy="1778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50C1097-B87B-4358-A78C-6D363CB7B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8256" y="2870970"/>
            <a:ext cx="13899483" cy="824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</a:t>
            </a:r>
            <a:r>
              <a:rPr lang="en-US" altLang="en-US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CLUB/SOCIETY NAME: </a:t>
            </a:r>
          </a:p>
          <a:p>
            <a:pPr defTabSz="914400"/>
            <a:endParaRPr lang="en-US" altLang="en-US" sz="2800" dirty="0"/>
          </a:p>
          <a:p>
            <a:pPr defTabSz="914400"/>
            <a:r>
              <a:rPr lang="en-US" altLang="en-US" sz="4800" b="1" dirty="0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This  is to certify that ______________________  held the post  of______________________ at__________________, Birla Institute Of   Technology</a:t>
            </a:r>
            <a:r>
              <a:rPr lang="en-US" altLang="en-US" sz="4800" dirty="0"/>
              <a:t> </a:t>
            </a:r>
            <a:r>
              <a:rPr lang="en-US" altLang="en-US" sz="4800" b="1" dirty="0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for the </a:t>
            </a:r>
            <a:r>
              <a:rPr lang="en-US" altLang="en-US" sz="4800" b="1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session 2022</a:t>
            </a:r>
            <a:r>
              <a:rPr lang="en-US" altLang="en-US" sz="4800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en-US" sz="4800" b="1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en-US" altLang="en-US" sz="4800" b="1" dirty="0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He/She has fulfilled</a:t>
            </a:r>
            <a:r>
              <a:rPr lang="en-US" altLang="en-US" sz="4800" dirty="0"/>
              <a:t> </a:t>
            </a:r>
            <a:r>
              <a:rPr lang="en-US" altLang="en-US" sz="4800" b="1" dirty="0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his/her duties efficiently and with utmost integrity</a:t>
            </a:r>
            <a:r>
              <a:rPr lang="en-US" altLang="en-US" sz="4800" dirty="0">
                <a:solidFill>
                  <a:srgbClr val="000000"/>
                </a:solidFill>
                <a:latin typeface="Edwardian Script ITC" panose="030303020407070D08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defTabSz="914400"/>
            <a:endParaRPr lang="en-US" altLang="en-US" sz="4800" dirty="0">
              <a:solidFill>
                <a:srgbClr val="000000"/>
              </a:solidFill>
              <a:latin typeface="Edwardian Script ITC" panose="030303020407070D08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914400"/>
            <a:endParaRPr lang="en-US" altLang="en-US" sz="4400" dirty="0"/>
          </a:p>
          <a:p>
            <a:pPr defTabSz="914400"/>
            <a:r>
              <a:rPr lang="en-US" altLang="en-US" sz="20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       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President </a:t>
            </a:r>
            <a:r>
              <a:rPr lang="en-US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en-US" alt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                                                                                                                                      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Faculty Advisor</a:t>
            </a:r>
          </a:p>
          <a:p>
            <a:pPr defTabSz="914400"/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(Name &amp; Signature)                                                                                                                     (Name &amp; Signature)</a:t>
            </a:r>
          </a:p>
          <a:p>
            <a:pPr defTabSz="914400"/>
            <a:endParaRPr lang="en-US" altLang="en-US" sz="2200" dirty="0"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defTabSz="914400"/>
            <a:endParaRPr lang="en-US" altLang="en-US" sz="2200" dirty="0"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defTabSz="914400"/>
            <a:endParaRPr lang="en-US" altLang="en-US" sz="2000" dirty="0"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defTabSz="914400"/>
            <a:endParaRPr lang="en-US" altLang="en-US" sz="2000" dirty="0">
              <a:latin typeface="Georgia" panose="02040502050405020303" pitchFamily="18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defTabSz="914400"/>
            <a:r>
              <a:rPr lang="en-US" altLang="en-US" sz="20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Dr.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K.Sridhar Patnaik</a:t>
            </a:r>
            <a:r>
              <a:rPr lang="en-US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  </a:t>
            </a:r>
            <a:r>
              <a:rPr lang="en-US" altLang="en-US" sz="20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                                                                                                                                 </a:t>
            </a:r>
            <a:r>
              <a:rPr lang="en-US" altLang="en-US" sz="2200" dirty="0" err="1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Dr.B.Karn</a:t>
            </a:r>
            <a:r>
              <a:rPr lang="en-US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       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Asso.Dean,Student Affairs</a:t>
            </a:r>
            <a:r>
              <a:rPr lang="en-US" alt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  </a:t>
            </a:r>
            <a:r>
              <a:rPr lang="en-US" altLang="en-US" sz="20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                                                                                                                    </a:t>
            </a:r>
            <a:r>
              <a:rPr lang="en-US" altLang="en-US" sz="2200" dirty="0">
                <a:latin typeface="Georgia" panose="02040502050405020303" pitchFamily="18" charset="0"/>
                <a:ea typeface="Times New Roman" panose="02020603050405020304" pitchFamily="18" charset="0"/>
                <a:cs typeface="Segoe UI" panose="020B0502040204020203" pitchFamily="34" charset="0"/>
              </a:rPr>
              <a:t>Dean,StudentAffairs</a:t>
            </a:r>
            <a:endParaRPr lang="en-US" altLang="en-US" sz="2200" dirty="0"/>
          </a:p>
          <a:p>
            <a:pPr defTabSz="914400"/>
            <a:endParaRPr lang="en-US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A54C9C-5302-416D-A2B3-001920B35A4D}"/>
              </a:ext>
            </a:extLst>
          </p:cNvPr>
          <p:cNvSpPr txBox="1"/>
          <p:nvPr/>
        </p:nvSpPr>
        <p:spPr>
          <a:xfrm>
            <a:off x="4225471" y="510385"/>
            <a:ext cx="796652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IN" sz="2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कार्यालय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छात्र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मामलों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के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डीन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endParaRPr lang="en-IN" sz="1800" kern="50" dirty="0">
              <a:effectLst/>
              <a:latin typeface="Liberation Serif"/>
              <a:ea typeface="WenQuanYi Micro Hei"/>
              <a:cs typeface="Lohit Hindi"/>
            </a:endParaRPr>
          </a:p>
          <a:p>
            <a:pPr algn="ctr"/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OFFICE OF THE DEAN OF STUDENT AFFAIRS</a:t>
            </a:r>
            <a:endParaRPr lang="en-IN" sz="1800" kern="50" dirty="0">
              <a:effectLst/>
              <a:latin typeface="Liberation Serif"/>
              <a:ea typeface="WenQuanYi Micro Hei"/>
              <a:cs typeface="Lohit Hindi"/>
            </a:endParaRPr>
          </a:p>
          <a:p>
            <a:pPr algn="ctr"/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बिरला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प्रौद्योगिकी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संस्थान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,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मेसरा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,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राँची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– </a:t>
            </a:r>
            <a:r>
              <a:rPr lang="en-US" sz="1800" b="1" kern="50" dirty="0">
                <a:effectLst/>
                <a:latin typeface="Mangal" panose="02040503050203030202" pitchFamily="18" charset="0"/>
                <a:ea typeface="WenQuanYi Micro Hei"/>
                <a:cs typeface="Lohit Hindi"/>
              </a:rPr>
              <a:t>८३५२१५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  </a:t>
            </a:r>
            <a:endParaRPr lang="en-IN" sz="1800" kern="50" dirty="0">
              <a:effectLst/>
              <a:latin typeface="Liberation Serif"/>
              <a:ea typeface="WenQuanYi Micro Hei"/>
              <a:cs typeface="Lohit Hindi"/>
            </a:endParaRPr>
          </a:p>
          <a:p>
            <a:pPr algn="ctr"/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  <a:cs typeface="Lohit Hindi"/>
              </a:rPr>
              <a:t>BIRLA INSTITUTE OF TECHNOLOGY, MESRA, RANCHI, 835 215, INDIA</a:t>
            </a:r>
            <a:endParaRPr lang="en-IN" sz="1800" kern="50" dirty="0">
              <a:effectLst/>
              <a:latin typeface="Liberation Serif"/>
              <a:ea typeface="WenQuanYi Micro Hei"/>
              <a:cs typeface="Lohit Hindi"/>
            </a:endParaRPr>
          </a:p>
          <a:p>
            <a:pPr algn="ctr"/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</a:rPr>
              <a:t>(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</a:rPr>
              <a:t>डीम्ड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</a:rPr>
              <a:t> </a:t>
            </a:r>
            <a:r>
              <a:rPr lang="en-US" sz="1800" b="1" kern="50" dirty="0" err="1">
                <a:effectLst/>
                <a:latin typeface="Mangal" panose="02040503050203030202" pitchFamily="18" charset="0"/>
                <a:ea typeface="WenQuanYi Micro Hei"/>
              </a:rPr>
              <a:t>विश्वविद्यालय</a:t>
            </a:r>
            <a:r>
              <a:rPr lang="en-US" sz="1800" b="1" kern="50" dirty="0">
                <a:effectLst/>
                <a:latin typeface="Arial" panose="020B0604020202020204" pitchFamily="34" charset="0"/>
                <a:ea typeface="WenQuanYi Micro Hei"/>
              </a:rPr>
              <a:t>/Deemed University u /s 3 of UGC Act 1956)</a:t>
            </a:r>
            <a:r>
              <a:rPr lang="en-US" sz="24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5C9B3D5-AB3E-4374-B723-039E99EEAC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552" y="2615036"/>
            <a:ext cx="8760279" cy="87602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B92518-0B1C-43DE-AF60-75D1EE746F0E}"/>
              </a:ext>
            </a:extLst>
          </p:cNvPr>
          <p:cNvSpPr txBox="1"/>
          <p:nvPr/>
        </p:nvSpPr>
        <p:spPr>
          <a:xfrm>
            <a:off x="12515851" y="1200149"/>
            <a:ext cx="131079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/>
              <a:t>Paste Club Logo here</a:t>
            </a:r>
          </a:p>
        </p:txBody>
      </p:sp>
    </p:spTree>
    <p:extLst>
      <p:ext uri="{BB962C8B-B14F-4D97-AF65-F5344CB8AC3E}">
        <p14:creationId xmlns:p14="http://schemas.microsoft.com/office/powerpoint/2010/main" val="956349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131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Edwardian Script ITC</vt:lpstr>
      <vt:lpstr>Georgia</vt:lpstr>
      <vt:lpstr>Liberation Serif</vt:lpstr>
      <vt:lpstr>Mangal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Sakshi Priya</dc:creator>
  <cp:lastModifiedBy>K.SRIDHAR PATNAIK</cp:lastModifiedBy>
  <cp:revision>11</cp:revision>
  <dcterms:created xsi:type="dcterms:W3CDTF">2021-06-21T12:53:49Z</dcterms:created>
  <dcterms:modified xsi:type="dcterms:W3CDTF">2022-08-07T10:43:48Z</dcterms:modified>
</cp:coreProperties>
</file>